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5" r:id="rId4"/>
    <p:sldId id="258" r:id="rId5"/>
    <p:sldId id="260" r:id="rId6"/>
    <p:sldId id="261" r:id="rId7"/>
    <p:sldId id="262" r:id="rId8"/>
    <p:sldId id="263" r:id="rId9"/>
    <p:sldId id="264" r:id="rId10"/>
    <p:sldId id="25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EAFF"/>
    <a:srgbClr val="CFF1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FEA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ПСИХОЛОГІЯ ПРАЦІ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013176"/>
            <a:ext cx="7344816" cy="72008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 err="1" smtClean="0"/>
              <a:t>Навички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використання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інформаційних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комунікаційних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технологій</a:t>
            </a:r>
            <a:r>
              <a:rPr lang="ru-RU" sz="3600" dirty="0" smtClean="0"/>
              <a:t>;</a:t>
            </a:r>
            <a:endParaRPr lang="en-US" sz="3600" dirty="0" smtClean="0"/>
          </a:p>
          <a:p>
            <a:r>
              <a:rPr lang="ru-RU" sz="3600" dirty="0" err="1" smtClean="0"/>
              <a:t>Здатність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організовувати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сервісно-виробничий</a:t>
            </a:r>
            <a:r>
              <a:rPr lang="ru-RU" sz="3600" dirty="0" smtClean="0"/>
              <a:t> </a:t>
            </a:r>
            <a:r>
              <a:rPr lang="ru-RU" sz="3600" dirty="0" err="1" smtClean="0"/>
              <a:t>процес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урахуванням</a:t>
            </a:r>
            <a:r>
              <a:rPr lang="ru-RU" sz="3600" dirty="0" smtClean="0"/>
              <a:t> </a:t>
            </a:r>
            <a:r>
              <a:rPr lang="ru-RU" sz="3600" dirty="0" err="1" smtClean="0"/>
              <a:t>вимог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потреб </a:t>
            </a:r>
            <a:r>
              <a:rPr lang="ru-RU" sz="3600" dirty="0" err="1" smtClean="0"/>
              <a:t>споживачів</a:t>
            </a:r>
            <a:r>
              <a:rPr lang="ru-RU" sz="3600" dirty="0" smtClean="0"/>
              <a:t> та </a:t>
            </a:r>
            <a:r>
              <a:rPr lang="ru-RU" sz="3600" dirty="0" err="1" smtClean="0"/>
              <a:t>забезпечувати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ефективність</a:t>
            </a:r>
            <a:r>
              <a:rPr lang="ru-RU" sz="3600" dirty="0" smtClean="0"/>
              <a:t>.</a:t>
            </a:r>
          </a:p>
          <a:p>
            <a:r>
              <a:rPr lang="ru-RU" sz="3600" dirty="0" err="1" smtClean="0"/>
              <a:t>Здатність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формувати</a:t>
            </a:r>
            <a:r>
              <a:rPr lang="ru-RU" sz="3600" dirty="0" smtClean="0"/>
              <a:t> та </a:t>
            </a:r>
            <a:r>
              <a:rPr lang="ru-RU" sz="3600" dirty="0" err="1" smtClean="0"/>
              <a:t>реалізовувати</a:t>
            </a:r>
            <a:r>
              <a:rPr lang="ru-RU" sz="3600" dirty="0" smtClean="0"/>
              <a:t>  </a:t>
            </a:r>
            <a:r>
              <a:rPr lang="ru-RU" sz="3600" dirty="0" err="1" smtClean="0"/>
              <a:t>ефективні</a:t>
            </a:r>
            <a:r>
              <a:rPr lang="ru-RU" sz="3600" dirty="0" smtClean="0"/>
              <a:t> </a:t>
            </a:r>
            <a:r>
              <a:rPr lang="ru-RU" sz="3600" dirty="0" err="1" smtClean="0"/>
              <a:t>зовнішні</a:t>
            </a:r>
            <a:r>
              <a:rPr lang="ru-RU" sz="3600" dirty="0" smtClean="0"/>
              <a:t> </a:t>
            </a:r>
            <a:r>
              <a:rPr lang="ru-RU" sz="3600" dirty="0" err="1" smtClean="0"/>
              <a:t>та</a:t>
            </a:r>
            <a:r>
              <a:rPr lang="ru-RU" sz="3600" dirty="0" smtClean="0"/>
              <a:t> </a:t>
            </a:r>
            <a:r>
              <a:rPr lang="ru-RU" sz="3600" dirty="0" err="1" smtClean="0"/>
              <a:t>внутрішні</a:t>
            </a:r>
            <a:r>
              <a:rPr lang="ru-RU" sz="3600" dirty="0" smtClean="0"/>
              <a:t> </a:t>
            </a:r>
            <a:r>
              <a:rPr lang="ru-RU" sz="3600" dirty="0" err="1" smtClean="0"/>
              <a:t>комунікації</a:t>
            </a:r>
            <a:r>
              <a:rPr lang="ru-RU" sz="3600" dirty="0" smtClean="0"/>
              <a:t> на </a:t>
            </a:r>
            <a:r>
              <a:rPr lang="ru-RU" sz="3600" dirty="0" err="1" smtClean="0"/>
              <a:t>підприємствах</a:t>
            </a:r>
            <a:r>
              <a:rPr lang="ru-RU" sz="3600" dirty="0" smtClean="0"/>
              <a:t> </a:t>
            </a:r>
            <a:r>
              <a:rPr lang="ru-RU" sz="3600" dirty="0" err="1" smtClean="0"/>
              <a:t>сфери</a:t>
            </a:r>
            <a:r>
              <a:rPr lang="ru-RU" sz="3600" dirty="0" smtClean="0"/>
              <a:t> </a:t>
            </a:r>
            <a:r>
              <a:rPr lang="ru-RU" sz="3600" dirty="0" err="1" smtClean="0"/>
              <a:t>гостинності</a:t>
            </a:r>
            <a:r>
              <a:rPr lang="ru-RU" sz="3600" dirty="0" smtClean="0"/>
              <a:t>, </a:t>
            </a:r>
            <a:r>
              <a:rPr lang="ru-RU" sz="3600" dirty="0" err="1" smtClean="0"/>
              <a:t>навички</a:t>
            </a:r>
            <a:r>
              <a:rPr lang="ru-RU" sz="3600" dirty="0" smtClean="0"/>
              <a:t> </a:t>
            </a:r>
            <a:r>
              <a:rPr lang="ru-RU" sz="3600" dirty="0" err="1" smtClean="0"/>
              <a:t>взаємодії</a:t>
            </a:r>
            <a:r>
              <a:rPr lang="ru-RU" sz="3600" dirty="0" smtClean="0"/>
              <a:t> (робота в </a:t>
            </a:r>
            <a:r>
              <a:rPr lang="ru-RU" sz="3600" dirty="0" err="1" smtClean="0"/>
              <a:t>команді</a:t>
            </a:r>
            <a:r>
              <a:rPr lang="ru-RU" sz="3600" dirty="0" smtClean="0"/>
              <a:t>).</a:t>
            </a:r>
            <a:endParaRPr lang="ru-RU" sz="360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8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3-57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24528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</TotalTime>
  <Words>51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ПСИХОЛОГІЯ ПРАЦІ </vt:lpstr>
      <vt:lpstr>Слайд 2</vt:lpstr>
      <vt:lpstr>КОМПЕТЕНЦІЇ: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ПСИХОЛОГІЯ ПРАЦІ </dc:title>
  <dc:creator>Юдін Ілля Дмитрович</dc:creator>
  <cp:lastModifiedBy>iyudin</cp:lastModifiedBy>
  <cp:revision>3</cp:revision>
  <dcterms:created xsi:type="dcterms:W3CDTF">2021-01-21T11:34:09Z</dcterms:created>
  <dcterms:modified xsi:type="dcterms:W3CDTF">2021-01-21T14:53:42Z</dcterms:modified>
</cp:coreProperties>
</file>